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83" r:id="rId6"/>
    <p:sldId id="284" r:id="rId7"/>
    <p:sldId id="285" r:id="rId8"/>
    <p:sldId id="286" r:id="rId9"/>
    <p:sldId id="287" r:id="rId10"/>
    <p:sldId id="288" r:id="rId11"/>
    <p:sldId id="282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300" r:id="rId23"/>
    <p:sldId id="299" r:id="rId24"/>
    <p:sldId id="3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3A796-7293-42A7-B6B4-5B5214F722E2}" v="8713" dt="2023-05-15T13:46:11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4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0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7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692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1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5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6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8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46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13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1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Kingdom Of Souls</a:t>
            </a:r>
            <a:endParaRPr lang="en-US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cs typeface="Calibri"/>
              </a:rPr>
              <a:t>Lokacije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Zadaci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 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Ciljevi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71E43-02D6-ADA8-BD20-9F6B4496CF59}"/>
              </a:ext>
            </a:extLst>
          </p:cNvPr>
          <p:cNvSpPr txBox="1"/>
          <p:nvPr/>
        </p:nvSpPr>
        <p:spPr>
          <a:xfrm>
            <a:off x="178740" y="6077185"/>
            <a:ext cx="25305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Đurišić</a:t>
            </a:r>
            <a:r>
              <a:rPr lang="en-US" dirty="0">
                <a:cs typeface="Calibri"/>
              </a:rPr>
              <a:t> Milan, </a:t>
            </a:r>
          </a:p>
          <a:p>
            <a:r>
              <a:rPr lang="en-US" dirty="0">
                <a:cs typeface="Calibri"/>
              </a:rPr>
              <a:t>E2 27 2022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In My Own Words</a:t>
            </a:r>
            <a:endParaRPr lang="en-US" dirty="0"/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6"/>
            <a:ext cx="5193142" cy="6088319"/>
          </a:xfrm>
          <a:noFill/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4373D1B-E7E7-0A90-4EE9-5D9DF9350EBE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skrivanja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šumi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igrač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mora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vratiti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ruševina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bi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pronašao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izgubljene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knjige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Prolazak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šumu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Borbe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životinja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Borbe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bandita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Pronalazak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lekovitih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biljki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Dolazak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ruševina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Inspekcija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zatvorenog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portala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absorbovanje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energije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portala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Pronalazak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izgubljenih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knjiga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različitim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mestima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krčme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  <a:cs typeface="Calibri"/>
            </a:endParaRPr>
          </a:p>
          <a:p>
            <a:r>
              <a:rPr lang="en-US" sz="1800" dirty="0">
                <a:solidFill>
                  <a:schemeClr val="bg1"/>
                </a:solidFill>
                <a:cs typeface="Calibri"/>
              </a:rPr>
              <a:t>*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ove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misije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igrač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slobodno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kreće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svetu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bez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striktnog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pridržavanja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glavnoj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liniji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misija</a:t>
            </a:r>
          </a:p>
        </p:txBody>
      </p:sp>
    </p:spTree>
    <p:extLst>
      <p:ext uri="{BB962C8B-B14F-4D97-AF65-F5344CB8AC3E}">
        <p14:creationId xmlns:p14="http://schemas.microsoft.com/office/powerpoint/2010/main" val="1045306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Glavni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Zadaci</a:t>
            </a:r>
            <a:r>
              <a:rPr lang="en-US" dirty="0">
                <a:cs typeface="Calibri Light"/>
              </a:rPr>
              <a:t> / </a:t>
            </a:r>
            <a:r>
              <a:rPr lang="en-US" dirty="0" err="1">
                <a:cs typeface="Calibri Light"/>
              </a:rPr>
              <a:t>Slobodno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Kretanje</a:t>
            </a:r>
            <a:endParaRPr lang="en-US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993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Heaven On Earth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6"/>
            <a:ext cx="5193141" cy="6088319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31D2AA80-E2BE-4818-1D69-4B1734F9A50E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1800" dirty="0" err="1">
                <a:solidFill>
                  <a:schemeClr val="bg1"/>
                </a:solidFill>
                <a:cs typeface="Calibri"/>
              </a:rPr>
              <a:t>Glavni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akter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seća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mu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kuća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negde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blizu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sela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Satharra</a:t>
            </a:r>
          </a:p>
          <a:p>
            <a:pPr marL="342900" indent="-342900"/>
            <a:r>
              <a:rPr lang="en-US" sz="1800" dirty="0">
                <a:solidFill>
                  <a:schemeClr val="bg1"/>
                </a:solidFill>
                <a:cs typeface="Calibri"/>
              </a:rPr>
              <a:t>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selu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raspita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kuće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generalnoj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situaciji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svetu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selo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Satharra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Pronalazak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krčme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šankerom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Otkrivanje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situacije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svetu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Otkrivanje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je pre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bilo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govora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čudnim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likovima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blizu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zaselka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Orivana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Bodija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Ulazak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zaselak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čuvarima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Čuvari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bi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otkrili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interesantnu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okolini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ako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pronađu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biljke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za lek za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Orivana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koji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trenutno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bolestan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Pronalaz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biljki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šumi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jugu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Donošenje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biljki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čuvarima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otkrivanje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kuće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43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I Need An Ask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6"/>
            <a:ext cx="5193141" cy="6088318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71A42CFF-E2CE-496E-8936-DA99099E6060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glavni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grad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Matabin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neku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krčmi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do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kasarne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čuvarima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otkrije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situacija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gradu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Otkrivanje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stalnom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pokretu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zbog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invazije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regionu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Otkrivanje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dođe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kraljice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cs typeface="Calibri"/>
              </a:rPr>
              <a:t>Ako se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priča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krčmarima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otkriva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se da se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treba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razgovarati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vođom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straže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ali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korumpirani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treba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paziti</a:t>
            </a:r>
            <a:endParaRPr lang="en-US" sz="1400" dirty="0">
              <a:solidFill>
                <a:schemeClr val="bg1"/>
              </a:solidFill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1400" dirty="0">
                <a:solidFill>
                  <a:schemeClr val="bg1"/>
                </a:solidFill>
                <a:cs typeface="Calibri"/>
              </a:rPr>
              <a:t>Ako se </a:t>
            </a:r>
            <a:r>
              <a:rPr lang="en-US" sz="1400" err="1">
                <a:solidFill>
                  <a:schemeClr val="bg1"/>
                </a:solidFill>
                <a:cs typeface="Calibri"/>
              </a:rPr>
              <a:t>priča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err="1">
                <a:solidFill>
                  <a:schemeClr val="bg1"/>
                </a:solidFill>
                <a:cs typeface="Calibri"/>
              </a:rPr>
              <a:t>čuvarima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400" err="1">
                <a:solidFill>
                  <a:schemeClr val="bg1"/>
                </a:solidFill>
                <a:cs typeface="Calibri"/>
              </a:rPr>
              <a:t>samo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400" err="1">
                <a:solidFill>
                  <a:schemeClr val="bg1"/>
                </a:solidFill>
                <a:cs typeface="Calibri"/>
              </a:rPr>
              <a:t>otkriva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1400" err="1">
                <a:solidFill>
                  <a:schemeClr val="bg1"/>
                </a:solidFill>
                <a:cs typeface="Calibri"/>
              </a:rPr>
              <a:t>treba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err="1">
                <a:solidFill>
                  <a:schemeClr val="bg1"/>
                </a:solidFill>
                <a:cs typeface="Calibri"/>
              </a:rPr>
              <a:t>pričati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err="1">
                <a:solidFill>
                  <a:schemeClr val="bg1"/>
                </a:solidFill>
                <a:cs typeface="Calibri"/>
              </a:rPr>
              <a:t>vođom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err="1">
                <a:solidFill>
                  <a:schemeClr val="bg1"/>
                </a:solidFill>
                <a:cs typeface="Calibri"/>
              </a:rPr>
              <a:t>straže</a:t>
            </a:r>
            <a:endParaRPr lang="en-US" sz="14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čuvarem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straže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-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Zahteva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unište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skrovišta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bandita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šumi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severu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pustinji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(dungeons)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tvrđavu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Dusthil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komandantom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severnih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teritorija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–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Otkrivanje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završila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putovanja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vratila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palatu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Matabin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Preuzimanje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(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lažnog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)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pisma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prolazu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Palatu</a:t>
            </a:r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61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Imagine That</a:t>
            </a:r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6"/>
            <a:ext cx="5193140" cy="6088318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440EE10-A9ED-1998-6AAF-52635B374800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Palatu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Matabinu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pokazivanje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pisma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Čuvari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palate vide da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lažno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pismo,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znaju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čemu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radi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šalju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aktera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selo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Fenek,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govore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trenutno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tamo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nalazi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Dolaskom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Fenek,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akter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otkriva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nema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nikoga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selu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odjednom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pojavljuju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vojnici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vođom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straže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komandirom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severa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Otkrivaju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znali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je on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traženi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volšebnik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spremali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zasedu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ali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tako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on ne nada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Bitka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inicijalnog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talasa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vojnika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Bežanje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ostalih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vojnika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ka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severu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grad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Falswarc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Bitka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vojnika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ispred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Falswarca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Bežanje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skok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kanalizacije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Falsvarca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Prolazak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kanalizacije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(dungeon –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borba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bandita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koji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kriju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čuvara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koji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vijaju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aktera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jednog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koji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kanalizaciji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(BOSS))</a:t>
            </a:r>
          </a:p>
        </p:txBody>
      </p:sp>
    </p:spTree>
    <p:extLst>
      <p:ext uri="{BB962C8B-B14F-4D97-AF65-F5344CB8AC3E}">
        <p14:creationId xmlns:p14="http://schemas.microsoft.com/office/powerpoint/2010/main" val="239811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Highway to Royalty</a:t>
            </a:r>
            <a:endParaRPr lang="en-US" dirty="0"/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6"/>
            <a:ext cx="5193140" cy="6088317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D49B6A12-1C74-4ACD-665B-340AF1262C78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šankerom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krčmi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Feneku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err="1">
                <a:solidFill>
                  <a:schemeClr val="bg1"/>
                </a:solidFill>
                <a:cs typeface="Calibri"/>
              </a:rPr>
              <a:t>Otkrivanje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udruženje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lopova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pomoći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lociranjem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kraljice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Falswarcu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jedan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vođa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udruženja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lopova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err="1">
                <a:solidFill>
                  <a:schemeClr val="bg1"/>
                </a:solidFill>
                <a:cs typeface="Calibri"/>
              </a:rPr>
              <a:t>Zadaje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zadatak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pronađe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potopljeno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blago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u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ruševinama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tvrđave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severo-zapadu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toga,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selo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Soltershajm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drugi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zadatak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U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selu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organizuje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banda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rivala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mora da se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uništi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dolazeći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karavan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oružja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uništavanja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karavana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dolazi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osvetu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članovi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moraju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pobediti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bitci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Vraćanje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Falswarc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oktrivanje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vrhovni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vođa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udruženja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selu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Pičumu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selo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seoskim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starešinom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On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oktriva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moguće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pozicije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kampovanja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karavana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kojima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biti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kraljica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Otkrivanje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jednom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kampova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pomaganju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borbi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daje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pravo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pismo 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prolasku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palatu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–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Dozvoljen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prolaz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palatu</a:t>
            </a:r>
          </a:p>
        </p:txBody>
      </p:sp>
    </p:spTree>
    <p:extLst>
      <p:ext uri="{BB962C8B-B14F-4D97-AF65-F5344CB8AC3E}">
        <p14:creationId xmlns:p14="http://schemas.microsoft.com/office/powerpoint/2010/main" val="181599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Queens Favor</a:t>
            </a:r>
            <a:endParaRPr lang="en-US" dirty="0"/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6"/>
            <a:ext cx="5193139" cy="6088317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8F91789D-B175-991C-56B3-D7D111E115A7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Matabin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kraljicom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otkriva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borbe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tri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regionu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svaku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odbrana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bandita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koji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žele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pridruže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demonima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Svaka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bitka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sastoji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talasa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protivnika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borba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pomoć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vojnika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regiona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Svaka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bitka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Boss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bitku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(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demon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vođa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bandita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Vraćanje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Matabin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pričanje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pobedi</a:t>
            </a:r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3071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Demonic Imperfections</a:t>
            </a:r>
            <a:endParaRPr lang="en-US" dirty="0"/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6"/>
            <a:ext cx="5193139" cy="6088316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B451111-1B08-D0D6-DFCD-B45BADC5DEFB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Pričanje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slabostima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Potrebno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naučiti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vojnike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ovim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slabostima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Za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učenje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potrebni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demoni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Pričanje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kovačima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pravljenju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posebnih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kaveza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energiom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uzeta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uništenog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portala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juga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Kreiranje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kaveza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mesta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gde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često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(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mapi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Bitke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talasa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kojima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jedan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demon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ostavlja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živ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zarobljava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što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svaki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demon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zarobljen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vojnicima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pokazati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gde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napadaju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demone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/>
            <a:r>
              <a:rPr lang="en-US" sz="1800" dirty="0">
                <a:solidFill>
                  <a:schemeClr val="bg1"/>
                </a:solidFill>
                <a:cs typeface="Calibri"/>
              </a:rPr>
              <a:t>* Ne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moraju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otkriti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slabosti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igrač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(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opcije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dijalogu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)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reći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vojnicima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napadaju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drugi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način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tako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bude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još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teže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ubiju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–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moraju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veruju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Salviniju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jer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ne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znaju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sami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najbolje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bore</a:t>
            </a:r>
          </a:p>
        </p:txBody>
      </p:sp>
    </p:spTree>
    <p:extLst>
      <p:ext uri="{BB962C8B-B14F-4D97-AF65-F5344CB8AC3E}">
        <p14:creationId xmlns:p14="http://schemas.microsoft.com/office/powerpoint/2010/main" val="148589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Trial And Error</a:t>
            </a:r>
            <a:endParaRPr lang="en-US" dirty="0"/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6"/>
            <a:ext cx="5193138" cy="6088316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8894CF43-6275-45E4-AF5C-9CE98E457A87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Novi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pohodi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kreću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regionu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otkriva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pozicije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svih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velikih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pohoda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Odbrana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pozicija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mapi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odbrane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otvara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veliki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pohod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koji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nailazi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zapada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iz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pustinje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Gjubi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velike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bitke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trenutak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vidi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ogroman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portal koji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zatvara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puštanja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još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Konačna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borba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ogromnih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Vraćanje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vestima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portalu</a:t>
            </a:r>
          </a:p>
        </p:txBody>
      </p:sp>
    </p:spTree>
    <p:extLst>
      <p:ext uri="{BB962C8B-B14F-4D97-AF65-F5344CB8AC3E}">
        <p14:creationId xmlns:p14="http://schemas.microsoft.com/office/powerpoint/2010/main" val="378960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Demon Guards</a:t>
            </a:r>
            <a:endParaRPr lang="en-US" dirty="0"/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7"/>
            <a:ext cx="5193138" cy="6088314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5AE7723-E709-8721-2FDF-CB3B68F0DA5C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cs typeface="Calibri"/>
              </a:rPr>
              <a:t>Ova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misija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završiti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bilo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trenutku</a:t>
            </a:r>
          </a:p>
          <a:p>
            <a:r>
              <a:rPr lang="en-US" sz="1800" dirty="0" err="1">
                <a:solidFill>
                  <a:schemeClr val="bg1"/>
                </a:solidFill>
                <a:cs typeface="Calibri"/>
              </a:rPr>
              <a:t>Misija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sastoji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velikih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bitaka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manjih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invazija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raznim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lokacijama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mapi</a:t>
            </a:r>
          </a:p>
          <a:p>
            <a:r>
              <a:rPr lang="en-US" sz="1800" dirty="0" err="1">
                <a:solidFill>
                  <a:schemeClr val="bg1"/>
                </a:solidFill>
                <a:cs typeface="Calibri"/>
              </a:rPr>
              <a:t>Cilj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misije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da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ojačaju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ratnici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regionu</a:t>
            </a:r>
          </a:p>
          <a:p>
            <a:r>
              <a:rPr lang="en-US" sz="1800" err="1">
                <a:solidFill>
                  <a:schemeClr val="bg1"/>
                </a:solidFill>
                <a:cs typeface="Calibri"/>
              </a:rPr>
              <a:t>Npr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. Ako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igrač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pobedi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bitkama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jugu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biće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lakše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braniti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završavati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misije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jugu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. Isto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tako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ratnici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juga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biti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veće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pomoći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pri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poslednjoj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bitci</a:t>
            </a:r>
            <a:endParaRPr lang="en-US" sz="1800" dirty="0" err="1">
              <a:solidFill>
                <a:schemeClr val="bg1"/>
              </a:solidFill>
              <a:cs typeface="Calibri"/>
            </a:endParaRPr>
          </a:p>
          <a:p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47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4419600"/>
            <a:ext cx="10908792" cy="1203960"/>
          </a:xfrm>
        </p:spPr>
        <p:txBody>
          <a:bodyPr anchor="ctr">
            <a:normAutofit/>
          </a:bodyPr>
          <a:lstStyle/>
          <a:p>
            <a:r>
              <a:rPr lang="en-US" sz="3600" err="1">
                <a:solidFill>
                  <a:schemeClr val="bg1"/>
                </a:solidFill>
                <a:cs typeface="Calibri Light"/>
              </a:rPr>
              <a:t>Terridea</a:t>
            </a:r>
            <a:r>
              <a:rPr lang="en-US" sz="3600" dirty="0">
                <a:solidFill>
                  <a:schemeClr val="bg1"/>
                </a:solidFill>
                <a:cs typeface="Calibri Light"/>
              </a:rPr>
              <a:t> – </a:t>
            </a:r>
            <a:r>
              <a:rPr lang="en-US" sz="3600" err="1">
                <a:solidFill>
                  <a:schemeClr val="bg1"/>
                </a:solidFill>
                <a:latin typeface="Calibri Light"/>
                <a:cs typeface="Calibri Light"/>
              </a:rPr>
              <a:t>Territorium</a:t>
            </a:r>
            <a:r>
              <a:rPr lang="en-US" sz="3600" dirty="0">
                <a:solidFill>
                  <a:schemeClr val="bg1"/>
                </a:solidFill>
                <a:latin typeface="Calibri Light"/>
                <a:cs typeface="Calibri Light"/>
              </a:rPr>
              <a:t> </a:t>
            </a:r>
            <a:r>
              <a:rPr lang="en-US" sz="3600" err="1">
                <a:solidFill>
                  <a:schemeClr val="bg1"/>
                </a:solidFill>
                <a:latin typeface="Calibri Light"/>
                <a:cs typeface="Calibri Light"/>
              </a:rPr>
              <a:t>Deorum</a:t>
            </a:r>
            <a:r>
              <a:rPr lang="en-US" sz="3600" dirty="0">
                <a:solidFill>
                  <a:schemeClr val="bg1"/>
                </a:solidFill>
                <a:cs typeface="Calibri Light"/>
              </a:rPr>
              <a:t> – </a:t>
            </a:r>
            <a:r>
              <a:rPr lang="en-US" sz="3600" err="1">
                <a:solidFill>
                  <a:schemeClr val="bg1"/>
                </a:solidFill>
                <a:cs typeface="Calibri Light"/>
              </a:rPr>
              <a:t>Teritorija</a:t>
            </a:r>
            <a:r>
              <a:rPr lang="en-US" sz="36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3600" err="1">
                <a:solidFill>
                  <a:schemeClr val="bg1"/>
                </a:solidFill>
                <a:cs typeface="Calibri Light"/>
              </a:rPr>
              <a:t>Bogova</a:t>
            </a:r>
            <a:r>
              <a:rPr lang="en-US" sz="3600" dirty="0">
                <a:solidFill>
                  <a:schemeClr val="bg1"/>
                </a:solidFill>
                <a:cs typeface="Calibri Light"/>
              </a:rPr>
              <a:t> - Realm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" y="5669280"/>
            <a:ext cx="10908792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solidFill>
                  <a:schemeClr val="bg1"/>
                </a:solidFill>
                <a:cs typeface="Calibri"/>
              </a:rPr>
              <a:t>Teritorija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cs typeface="Calibri"/>
              </a:rPr>
              <a:t>Ljudi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2C0BC7FC-F65C-0D44-E4B5-8FB677D72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69" r="1" b="20670"/>
          <a:stretch/>
        </p:blipFill>
        <p:spPr>
          <a:xfrm>
            <a:off x="357487" y="263396"/>
            <a:ext cx="5738513" cy="3931389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59AEFCB8-B52A-1B3C-6FF5-A58496DE2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7" r="-3" b="4803"/>
          <a:stretch/>
        </p:blipFill>
        <p:spPr>
          <a:xfrm>
            <a:off x="6330244" y="263419"/>
            <a:ext cx="5786492" cy="3932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9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The Impossible</a:t>
            </a:r>
            <a:endParaRPr lang="en-US" dirty="0"/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7"/>
            <a:ext cx="5193137" cy="6088314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8C24FC6-806E-149C-2DCD-E4E1FB61FA6A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Otkrivena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velikog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portala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severno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Matabina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pustinju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Uzmak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Bitka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bandita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Bitke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traju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dok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ne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otvori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portal,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čemu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izlazi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ogroman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demon (BOSS)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Uništavanjem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proganjanjem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ovog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duše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on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prikupio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koriste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portal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zatvori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err="1">
                <a:solidFill>
                  <a:schemeClr val="bg1"/>
                </a:solidFill>
                <a:cs typeface="Calibri"/>
              </a:rPr>
              <a:t>Zatvaranjem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portala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ponovo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prikuplja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magiju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iz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portala</a:t>
            </a:r>
            <a:endParaRPr lang="en-US" sz="1800" dirty="0" err="1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jača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veza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između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Salvinija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vizija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podzemlja</a:t>
            </a:r>
          </a:p>
        </p:txBody>
      </p:sp>
    </p:spTree>
    <p:extLst>
      <p:ext uri="{BB962C8B-B14F-4D97-AF65-F5344CB8AC3E}">
        <p14:creationId xmlns:p14="http://schemas.microsoft.com/office/powerpoint/2010/main" val="139019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The Turn And River</a:t>
            </a:r>
            <a:endParaRPr lang="en-US" dirty="0"/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7"/>
            <a:ext cx="5193137" cy="6088313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70D0060C-4355-EE0B-F07A-121B39C5ADBC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bg1"/>
                </a:solidFill>
                <a:cs typeface="Calibri"/>
              </a:rPr>
              <a:t>Misija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slična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misiji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Demon Guards, s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što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sad ne brane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mesta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nego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vode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pohodi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koncentracija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bandita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r>
              <a:rPr lang="en-US" sz="1800" err="1">
                <a:solidFill>
                  <a:schemeClr val="bg1"/>
                </a:solidFill>
                <a:cs typeface="Calibri"/>
              </a:rPr>
              <a:t>Rešavanjem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ovog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zadataka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dodatno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ojačavaju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vojske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r>
              <a:rPr lang="en-US" sz="1800" dirty="0">
                <a:solidFill>
                  <a:schemeClr val="bg1"/>
                </a:solidFill>
                <a:cs typeface="Calibri"/>
              </a:rPr>
              <a:t>Ove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bitke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imaju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veliki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značaj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ekonomiju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regiona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rešavanjem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nekih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bitki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dovesti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spuštanja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cene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stvari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regionu</a:t>
            </a:r>
          </a:p>
        </p:txBody>
      </p:sp>
    </p:spTree>
    <p:extLst>
      <p:ext uri="{BB962C8B-B14F-4D97-AF65-F5344CB8AC3E}">
        <p14:creationId xmlns:p14="http://schemas.microsoft.com/office/powerpoint/2010/main" val="2465647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The Tide Of Purity</a:t>
            </a:r>
            <a:endParaRPr lang="en-US" dirty="0"/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7"/>
            <a:ext cx="5193136" cy="6088313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B3425B4-820A-5759-54DB-FD9BA5A41C2F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Energija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prikupio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prilikom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zatvaranja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portala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vremenom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izazivaju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vizije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Na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određenim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mestima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regionu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vizije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postaju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jače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-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ovim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mestima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portala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Potrebno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prolaziti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regionu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pronaći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ova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mesta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što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pronađu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jakih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vizija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potrebno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informisati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tražiti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vojnike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Za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svaku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odvija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bitka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misiji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The Impossible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Svakim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zatvaranjem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portala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ostale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portala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lakše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pronalaze</a:t>
            </a:r>
          </a:p>
        </p:txBody>
      </p:sp>
    </p:spTree>
    <p:extLst>
      <p:ext uri="{BB962C8B-B14F-4D97-AF65-F5344CB8AC3E}">
        <p14:creationId xmlns:p14="http://schemas.microsoft.com/office/powerpoint/2010/main" val="1674542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A Legend Above Legends / One For The Ages</a:t>
            </a:r>
            <a:endParaRPr lang="en-US" dirty="0">
              <a:solidFill>
                <a:schemeClr val="bg1"/>
              </a:solidFill>
              <a:cs typeface="Calibri Light" panose="020F0302020204030204"/>
            </a:endParaRPr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7"/>
            <a:ext cx="5193136" cy="6088313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F211BB5A-CAA6-7DAF-5EA2-564502EE26A1}"/>
              </a:ext>
            </a:extLst>
          </p:cNvPr>
          <p:cNvSpPr txBox="1">
            <a:spLocks/>
          </p:cNvSpPr>
          <p:nvPr/>
        </p:nvSpPr>
        <p:spPr>
          <a:xfrm>
            <a:off x="630935" y="1856336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bg1"/>
                </a:solidFill>
                <a:cs typeface="Calibri"/>
              </a:rPr>
              <a:t>Poslednja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misija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kojoj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vodi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ogroman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pohod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masivni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portal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pustinji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Gjubi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Uništavanje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prvog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reda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ivici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pustinje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Uništavanje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drugog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reda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pustinji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Prilazak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centru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pustinje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borba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najgorih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jedinica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korumpiranih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ljudi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Prilazak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centru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energije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otvaranje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portala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Prolazak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Resferisa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portal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Borba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Resferisa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dok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se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ostale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jedinice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bore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demonima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Ubijanje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Resferisa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absorbovanje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njegove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energije</a:t>
            </a:r>
            <a:endParaRPr lang="en-US" sz="1400" dirty="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6876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Epilog</a:t>
            </a:r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6757"/>
            <a:ext cx="5193136" cy="6088312"/>
          </a:xfrm>
          <a:noFill/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F211BB5A-CAA6-7DAF-5EA2-564502EE26A1}"/>
              </a:ext>
            </a:extLst>
          </p:cNvPr>
          <p:cNvSpPr txBox="1">
            <a:spLocks/>
          </p:cNvSpPr>
          <p:nvPr/>
        </p:nvSpPr>
        <p:spPr>
          <a:xfrm>
            <a:off x="630935" y="1856336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Uništiti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portal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završiti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celom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pričom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-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Kraljica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ostaviti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Salvinija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miru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pod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uslovom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ne ide po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naseljenim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mestima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regiona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Prolazak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portal bez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pomoći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borba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podzemlja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Prolazak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portal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nekim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volonterima</a:t>
            </a:r>
          </a:p>
          <a:p>
            <a:pPr marL="342900" indent="-342900">
              <a:buAutoNum type="arabicPeriod"/>
            </a:pPr>
            <a:r>
              <a:rPr lang="en-US" sz="1800" err="1">
                <a:solidFill>
                  <a:schemeClr val="bg1"/>
                </a:solidFill>
                <a:cs typeface="Calibri"/>
              </a:rPr>
              <a:t>Prolazak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portal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jednom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odabranom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armiom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Prolazak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portal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armija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vođama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Aktiviranje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energije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Resferisa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–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Ubijanje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čitave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vojske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preostala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pustinji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preuzimanje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njihovih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duša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bi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pojačale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magije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skok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portal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ciljem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pobiju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porobe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vojske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podzemlja</a:t>
            </a:r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239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Uvod</a:t>
            </a:r>
            <a:r>
              <a:rPr lang="en-US" dirty="0">
                <a:cs typeface="Calibri Light"/>
              </a:rPr>
              <a:t> I </a:t>
            </a:r>
            <a:r>
              <a:rPr lang="en-US" dirty="0" err="1">
                <a:cs typeface="Calibri Light"/>
              </a:rPr>
              <a:t>Tutorijal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4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First Steps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3F3536-4BA5-73C7-69F4-0DE4616B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1391219"/>
            <a:ext cx="6180835" cy="4709692"/>
          </a:xfrm>
          <a:noFill/>
        </p:spPr>
        <p:txBody>
          <a:bodyPr anchor="t">
            <a:normAutofit/>
          </a:bodyPr>
          <a:lstStyle/>
          <a:p>
            <a:r>
              <a:rPr lang="en-US" sz="1800" err="1">
                <a:solidFill>
                  <a:schemeClr val="bg1"/>
                </a:solidFill>
                <a:cs typeface="Calibri"/>
              </a:rPr>
              <a:t>Misija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kojoj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igrač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upoznaje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osnovnim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kontrolama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Izvršiti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kretanje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tastaturom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err="1">
                <a:solidFill>
                  <a:schemeClr val="bg1"/>
                </a:solidFill>
                <a:cs typeface="Calibri"/>
              </a:rPr>
              <a:t>Izvršiti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gledanje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mišem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Uzeti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iskorititi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objekte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okolini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Preći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drugo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stanje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kretanja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kretati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46C0A3AE-F98E-2D3A-42C2-37C24C95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33" y="373349"/>
            <a:ext cx="5192550" cy="61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4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Little Bandit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3F3536-4BA5-73C7-69F4-0DE4616B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1391219"/>
            <a:ext cx="6180835" cy="4709692"/>
          </a:xfrm>
          <a:noFill/>
        </p:spPr>
        <p:txBody>
          <a:bodyPr anchor="t">
            <a:normAutofit/>
          </a:bodyPr>
          <a:lstStyle/>
          <a:p>
            <a:r>
              <a:rPr lang="en-US" sz="1800" err="1">
                <a:solidFill>
                  <a:schemeClr val="bg1"/>
                </a:solidFill>
                <a:cs typeface="Calibri"/>
              </a:rPr>
              <a:t>Zadatak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kojem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se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igrač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suočava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bandom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koristi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osnovne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komande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borbe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razgovora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Konflikt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između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glavnog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aktera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tri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člana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bande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Razgovarati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jednim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članom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-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odabir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dijaloga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Izvršavanje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osnovnih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komandi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borbe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tuču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Pobeda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porbe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jednog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člana</a:t>
            </a:r>
            <a:endParaRPr lang="en-US" sz="1800" dirty="0" err="1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Korišćenje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komandi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nišan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lansiranje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projektila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gađanje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kamenjem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ostalih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članova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koji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beže</a:t>
            </a:r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6C0A3AE-F98E-2D3A-42C2-37C24C95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33" y="381773"/>
            <a:ext cx="5192550" cy="60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6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The Gang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3F3536-4BA5-73C7-69F4-0DE4616B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1391219"/>
            <a:ext cx="6180835" cy="4709692"/>
          </a:xfrm>
          <a:noFill/>
        </p:spPr>
        <p:txBody>
          <a:bodyPr anchor="t">
            <a:normAutofit/>
          </a:bodyPr>
          <a:lstStyle/>
          <a:p>
            <a:r>
              <a:rPr lang="en-US" sz="1800" dirty="0" err="1">
                <a:solidFill>
                  <a:schemeClr val="bg1"/>
                </a:solidFill>
                <a:cs typeface="Calibri"/>
              </a:rPr>
              <a:t>Misija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kojoj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igrač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dalje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upoznaje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odabirom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rečenica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dijalogu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.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Igrač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upoznaje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različitim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opcijama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zavisnosti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predhodnih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odabira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šankerom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krčmi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Igrač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mora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ubediti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šankera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mu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lokaciju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bande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Odlaženje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jednog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predstavnika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bande</a:t>
            </a:r>
          </a:p>
          <a:p>
            <a:pPr marL="342900" indent="-342900">
              <a:buAutoNum type="arabicPeriod"/>
            </a:pPr>
            <a:r>
              <a:rPr lang="en-US" sz="180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predstavnikom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o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pristupu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bandi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Ulazak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skladište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ostalim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članovima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(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Opciono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)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članovima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6C0A3AE-F98E-2D3A-42C2-37C24C95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33" y="381773"/>
            <a:ext cx="5192550" cy="60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The Big Heist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3F3536-4BA5-73C7-69F4-0DE4616B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1391219"/>
            <a:ext cx="6180835" cy="4709692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cs typeface="Calibri"/>
              </a:rPr>
              <a:t>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ovoj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misiji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očekuje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igrača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iskoristi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što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naučio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sada</a:t>
            </a:r>
          </a:p>
          <a:p>
            <a:r>
              <a:rPr lang="en-US" sz="1800" dirty="0" err="1">
                <a:solidFill>
                  <a:schemeClr val="bg1"/>
                </a:solidFill>
                <a:cs typeface="Calibri"/>
              </a:rPr>
              <a:t>Odlazak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kuće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Alikvija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pokušaj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pljačke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nekoliko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članova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bande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Izvršavanje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zadataka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zadaje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vođa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napada</a:t>
            </a:r>
          </a:p>
          <a:p>
            <a:pPr marL="800100" lvl="1">
              <a:buAutoNum type="arabicPeriod"/>
            </a:pPr>
            <a:r>
              <a:rPr lang="en-US" sz="1400" dirty="0" err="1">
                <a:solidFill>
                  <a:schemeClr val="bg1"/>
                </a:solidFill>
                <a:cs typeface="Calibri"/>
              </a:rPr>
              <a:t>Obijanje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zadnjih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vrata</a:t>
            </a:r>
          </a:p>
          <a:p>
            <a:pPr marL="800100" lvl="1">
              <a:buAutoNum type="arabicPeriod"/>
            </a:pPr>
            <a:r>
              <a:rPr lang="en-US" sz="1400" dirty="0" err="1">
                <a:solidFill>
                  <a:schemeClr val="bg1"/>
                </a:solidFill>
                <a:cs typeface="Calibri"/>
              </a:rPr>
              <a:t>Ulazak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kuću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otvaranje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prozora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ostalih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vrata</a:t>
            </a:r>
            <a:endParaRPr lang="en-US" sz="1400" dirty="0">
              <a:solidFill>
                <a:schemeClr val="bg1"/>
              </a:solidFill>
              <a:cs typeface="Calibri"/>
            </a:endParaRPr>
          </a:p>
          <a:p>
            <a:pPr marL="800100" lvl="1">
              <a:buAutoNum type="arabicPeriod"/>
            </a:pPr>
            <a:r>
              <a:rPr lang="en-US" sz="1400" dirty="0" err="1">
                <a:solidFill>
                  <a:schemeClr val="bg1"/>
                </a:solidFill>
                <a:cs typeface="Calibri"/>
              </a:rPr>
              <a:t>Puštanje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ostalih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bandita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kuću</a:t>
            </a:r>
          </a:p>
          <a:p>
            <a:pPr marL="800100" lvl="1">
              <a:buAutoNum type="arabicPeriod"/>
            </a:pPr>
            <a:r>
              <a:rPr lang="en-US" sz="1400" dirty="0" err="1">
                <a:solidFill>
                  <a:schemeClr val="bg1"/>
                </a:solidFill>
                <a:cs typeface="Calibri"/>
              </a:rPr>
              <a:t>Obijanje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pretraga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ostalih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soba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kovčega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stanu</a:t>
            </a:r>
            <a:endParaRPr lang="en-US" sz="1400" dirty="0">
              <a:solidFill>
                <a:schemeClr val="bg1"/>
              </a:solidFill>
              <a:cs typeface="Calibri"/>
            </a:endParaRPr>
          </a:p>
          <a:p>
            <a:pPr marL="800100" lvl="1">
              <a:buAutoNum type="arabicPeriod"/>
            </a:pPr>
            <a:r>
              <a:rPr lang="en-US" sz="1400" dirty="0" err="1">
                <a:solidFill>
                  <a:schemeClr val="bg1"/>
                </a:solidFill>
                <a:cs typeface="Calibri"/>
              </a:rPr>
              <a:t>Izlazak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iz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kuće</a:t>
            </a:r>
          </a:p>
          <a:p>
            <a:pPr marL="800100" lvl="1">
              <a:buAutoNum type="arabicPeriod"/>
            </a:pPr>
            <a:r>
              <a:rPr lang="en-US" sz="1400" dirty="0" err="1">
                <a:solidFill>
                  <a:schemeClr val="bg1"/>
                </a:solidFill>
                <a:cs typeface="Calibri"/>
              </a:rPr>
              <a:t>Prikupljanje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elemenata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paljenje</a:t>
            </a:r>
            <a:r>
              <a:rPr lang="en-US" sz="1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chemeClr val="bg1"/>
                </a:solidFill>
                <a:cs typeface="Calibri"/>
              </a:rPr>
              <a:t>kuće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Borba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Alikvija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Preživaljavanje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borbe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razgovor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Alikvijem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46C0A3AE-F98E-2D3A-42C2-37C24C95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33" y="381773"/>
            <a:ext cx="5192549" cy="60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1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Hitting The Books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3F3536-4BA5-73C7-69F4-0DE4616B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1391219"/>
            <a:ext cx="6180835" cy="4709692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cs typeface="Calibri"/>
              </a:rPr>
              <a:t>Ova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misija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uči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igrača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magije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postoje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mogu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koristiti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Bacanje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određenih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magija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zavisnosti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Alikvijeve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komande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Kreiranje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skraćenica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magije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Kreiranje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kombinacija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magija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err="1">
                <a:solidFill>
                  <a:schemeClr val="bg1"/>
                </a:solidFill>
                <a:cs typeface="Calibri"/>
              </a:rPr>
              <a:t>Korišćenje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err="1">
                <a:solidFill>
                  <a:schemeClr val="bg1"/>
                </a:solidFill>
                <a:cs typeface="Calibri"/>
              </a:rPr>
              <a:t>duša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/>
            <a:r>
              <a:rPr lang="en-US" sz="1800" dirty="0">
                <a:solidFill>
                  <a:schemeClr val="bg1"/>
                </a:solidFill>
                <a:cs typeface="Calibri"/>
              </a:rPr>
              <a:t>*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Igrač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upoznat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svim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osnovnim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kontrolama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kompletiranja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ove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misije</a:t>
            </a:r>
            <a:endParaRPr lang="en-US" sz="18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46C0A3AE-F98E-2D3A-42C2-37C24C95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33" y="381773"/>
            <a:ext cx="5192549" cy="60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4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7E7-396C-488C-4421-5322D94C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6180831" cy="757178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Fugitive</a:t>
            </a:r>
            <a:endParaRPr lang="en-US" dirty="0"/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F5AB9A7D-3A7C-D847-D8B9-59142D46F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6818" y="384626"/>
            <a:ext cx="5193142" cy="6092580"/>
          </a:xfrm>
          <a:noFill/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507DFE1-566E-AEC8-F2F1-7C64CA8BC2F7}"/>
              </a:ext>
            </a:extLst>
          </p:cNvPr>
          <p:cNvSpPr txBox="1">
            <a:spLocks/>
          </p:cNvSpPr>
          <p:nvPr/>
        </p:nvSpPr>
        <p:spPr>
          <a:xfrm>
            <a:off x="630935" y="1391219"/>
            <a:ext cx="6180835" cy="470969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bg1"/>
                </a:solidFill>
                <a:cs typeface="Calibri"/>
              </a:rPr>
              <a:t>Glavni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akter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pojavljuje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ruševinama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krčme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kojoj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ubijen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Pretraga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ruševina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hranom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Pretraga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ruševina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živim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mrtvim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Pronalazak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leševa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ljudi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–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absorbovanje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duša</a:t>
            </a:r>
          </a:p>
          <a:p>
            <a:pPr marL="342900" indent="-342900">
              <a:buAutoNum type="arabicPeriod"/>
            </a:pPr>
            <a:r>
              <a:rPr lang="en-US" sz="1800" dirty="0" err="1">
                <a:solidFill>
                  <a:schemeClr val="bg1"/>
                </a:solidFill>
                <a:cs typeface="Calibri"/>
              </a:rPr>
              <a:t>Regeneracija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života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magije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kondicije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proganjanje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preostalih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Portal se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ponovo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otvara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izlate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koji love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koji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pobegli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cs typeface="Calibri"/>
              </a:rPr>
              <a:t>Beg od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skrivanje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obližnjoj</a:t>
            </a:r>
            <a:r>
              <a:rPr lang="en-US" sz="18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Calibri"/>
              </a:rPr>
              <a:t>šumi</a:t>
            </a:r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416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Kingdom Of Souls</vt:lpstr>
      <vt:lpstr>Terridea – Territorium Deorum – Teritorija Bogova - Realm</vt:lpstr>
      <vt:lpstr>Uvod I Tutorijal</vt:lpstr>
      <vt:lpstr>First Steps</vt:lpstr>
      <vt:lpstr>Little Bandit</vt:lpstr>
      <vt:lpstr>The Gang</vt:lpstr>
      <vt:lpstr>The Big Heist</vt:lpstr>
      <vt:lpstr>Hitting The Books</vt:lpstr>
      <vt:lpstr>Fugitive</vt:lpstr>
      <vt:lpstr>In My Own Words</vt:lpstr>
      <vt:lpstr>Glavni Zadaci / Slobodno Kretanje</vt:lpstr>
      <vt:lpstr>Heaven On Earth</vt:lpstr>
      <vt:lpstr>I Need An Ask</vt:lpstr>
      <vt:lpstr>Imagine That</vt:lpstr>
      <vt:lpstr>Highway to Royalty</vt:lpstr>
      <vt:lpstr>Queens Favor</vt:lpstr>
      <vt:lpstr>Demonic Imperfections</vt:lpstr>
      <vt:lpstr>Trial And Error</vt:lpstr>
      <vt:lpstr>Demon Guards</vt:lpstr>
      <vt:lpstr>The Impossible</vt:lpstr>
      <vt:lpstr>The Turn And River</vt:lpstr>
      <vt:lpstr>The Tide Of Purity</vt:lpstr>
      <vt:lpstr>A Legend Above Legends / One For The Ages</vt:lpstr>
      <vt:lpstr>Epilog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794</cp:revision>
  <dcterms:created xsi:type="dcterms:W3CDTF">2023-05-15T08:50:29Z</dcterms:created>
  <dcterms:modified xsi:type="dcterms:W3CDTF">2023-05-15T13:46:26Z</dcterms:modified>
</cp:coreProperties>
</file>